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fc6b404da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fc6b404da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fc6b404d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3fc6b404d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3fc6b404da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3fc6b404da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3fc6b404d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3fc6b404d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">
  <p:cSld name="TITLE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">
  <p:cSld name="TITLE_1_1_2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">
  <p:cSld name="TITLE_3_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">
  <p:cSld name="TITLE_1_2_1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">
  <p:cSld name="TITLE_2_1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">
  <p:cSld name="TITLE_1_1_1_1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">
  <p:cSld name="TITLE_5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">
  <p:cSld name="TITLE_1_4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">
  <p:cSld name="TITLE_2_3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">
  <p:cSld name="TITLE_1_1_3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">
  <p:cSld name="TITLE_3_2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">
  <p:cSld name="TITLE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">
  <p:cSld name="TITLE_1_2_2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">
  <p:cSld name="TITLE_2_1_2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4">
  <p:cSld name="TITLE_1_1_1_2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5">
  <p:cSld name="TITLE_4_1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6">
  <p:cSld name="TITLE_1_3_1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7">
  <p:cSld name="TITLE_2_2_1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8">
  <p:cSld name="TITLE_1_1_2_1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9">
  <p:cSld name="TITLE_3_1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0">
  <p:cSld name="TITLE_1_2_1_1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1">
  <p:cSld name="TITLE_2_1_1_1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">
  <p:cSld name="TITLE_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2">
  <p:cSld name="TITLE_1_1_1_1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3">
  <p:cSld name="TITLE_6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4">
  <p:cSld name="TITLE_1_5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5">
  <p:cSld name="TITLE_2_4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6">
  <p:cSld name="TITLE_1_1_4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7">
  <p:cSld name="TITLE_3_3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8">
  <p:cSld name="TITLE_1_2_3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9">
  <p:cSld name="TITLE_2_1_3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0">
  <p:cSld name="TITLE_1_1_1_3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1">
  <p:cSld name="TITLE_4_2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">
  <p:cSld name="TITLE_1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2">
  <p:cSld name="TITLE_1_3_2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3">
  <p:cSld name="TITLE_2_2_2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4">
  <p:cSld name="TITLE_1_1_2_2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5">
  <p:cSld name="TITLE_3_1_2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6">
  <p:cSld name="TITLE_1_2_1_2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7">
  <p:cSld name="TITLE_2_1_1_2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8">
  <p:cSld name="TITLE_1_1_1_1_2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9">
  <p:cSld name="TITLE_5_1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0">
  <p:cSld name="TITLE_1_4_1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1">
  <p:cSld name="TITLE_2_3_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">
  <p:cSld name="TITLE_2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2">
  <p:cSld name="TITLE_1_1_3_1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3">
  <p:cSld name="TITLE_3_2_1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4">
  <p:cSld name="TITLE_1_2_2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5">
  <p:cSld name="TITLE_2_1_2_1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6">
  <p:cSld name="TITLE_1_1_1_2_1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7">
  <p:cSld name="TITLE_4_1_1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8">
  <p:cSld name="TITLE_1_3_1_1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9">
  <p:cSld name="TITLE_2_2_1_1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0">
  <p:cSld name="TITLE_1_1_2_1_1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1">
  <p:cSld name="TITLE_3_1_1_1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">
  <p:cSld name="TITLE_1_1_1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2">
  <p:cSld name="TITLE_1_2_1_1_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3">
  <p:cSld name="TITLE_2_1_1_1_1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4">
  <p:cSld name="TITLE_1_1_1_1_1_1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5">
  <p:cSld name="TITLE_7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6">
  <p:cSld name="TITLE_1_6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7">
  <p:cSld name="TITLE_2_5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8">
  <p:cSld name="TITLE_1_1_5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9">
  <p:cSld name="TITLE_3_4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0">
  <p:cSld name="TITLE_1_2_4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1">
  <p:cSld name="TITLE_2_1_4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">
  <p:cSld name="TITLE_4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2">
  <p:cSld name="TITLE_1_1_1_4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3">
  <p:cSld name="TITLE_4_3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4">
  <p:cSld name="TITLE_1_3_3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5">
  <p:cSld name="TITLE_2_2_3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6">
  <p:cSld name="TITLE_1_1_2_3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7">
  <p:cSld name="TITLE_3_1_3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8">
  <p:cSld name="TITLE_1_2_1_3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9">
  <p:cSld name="TITLE_2_1_1_3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0">
  <p:cSld name="TITLE_1_1_1_1_3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1">
  <p:cSld name="TITLE_5_2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">
  <p:cSld name="TITLE_1_3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2">
  <p:cSld name="TITLE_1_4_2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3">
  <p:cSld name="TITLE_2_3_2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4">
  <p:cSld name="TITLE_1_1_3_2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5">
  <p:cSld name="TITLE_3_2_2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6">
  <p:cSld name="TITLE_1_2_2_2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7">
  <p:cSld name="TITLE_2_1_2_2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8">
  <p:cSld name="TITLE_1_1_1_2_2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9">
  <p:cSld name="TITLE_4_1_2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0">
  <p:cSld name="TITLE_1_3_1_2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1">
  <p:cSld name="TITLE_2_2_1_2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">
  <p:cSld name="TITLE_2_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2">
  <p:cSld name="TITLE_1_1_2_1_2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3">
  <p:cSld name="TITLE_3_1_1_2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4">
  <p:cSld name="TITLE_1_2_1_1_2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5">
  <p:cSld name="TITLE_2_1_1_1_2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6">
  <p:cSld name="TITLE_1_1_1_1_1_2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7">
  <p:cSld name="TITLE_6_1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8">
  <p:cSld name="TITLE_1_5_1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9">
  <p:cSld name="TITLE_2_4_1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0">
  <p:cSld name="TITLE_1_1_4_1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6" Type="http://schemas.openxmlformats.org/officeDocument/2006/relationships/slideLayout" Target="../slideLayouts/slideLayout76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97" Type="http://schemas.openxmlformats.org/officeDocument/2006/relationships/slideLayout" Target="../slideLayouts/slideLayout97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  <p:sldLayoutId id="2147483683" r:id="rId34"/>
    <p:sldLayoutId id="2147483684" r:id="rId35"/>
    <p:sldLayoutId id="2147483685" r:id="rId36"/>
    <p:sldLayoutId id="2147483686" r:id="rId37"/>
    <p:sldLayoutId id="2147483687" r:id="rId38"/>
    <p:sldLayoutId id="2147483688" r:id="rId39"/>
    <p:sldLayoutId id="2147483689" r:id="rId40"/>
    <p:sldLayoutId id="2147483690" r:id="rId41"/>
    <p:sldLayoutId id="2147483691" r:id="rId42"/>
    <p:sldLayoutId id="2147483692" r:id="rId43"/>
    <p:sldLayoutId id="2147483693" r:id="rId44"/>
    <p:sldLayoutId id="2147483694" r:id="rId45"/>
    <p:sldLayoutId id="2147483695" r:id="rId46"/>
    <p:sldLayoutId id="2147483696" r:id="rId47"/>
    <p:sldLayoutId id="2147483697" r:id="rId48"/>
    <p:sldLayoutId id="2147483698" r:id="rId49"/>
    <p:sldLayoutId id="2147483699" r:id="rId50"/>
    <p:sldLayoutId id="2147483700" r:id="rId51"/>
    <p:sldLayoutId id="2147483701" r:id="rId52"/>
    <p:sldLayoutId id="2147483702" r:id="rId53"/>
    <p:sldLayoutId id="2147483703" r:id="rId54"/>
    <p:sldLayoutId id="2147483704" r:id="rId55"/>
    <p:sldLayoutId id="2147483705" r:id="rId56"/>
    <p:sldLayoutId id="2147483706" r:id="rId57"/>
    <p:sldLayoutId id="2147483707" r:id="rId58"/>
    <p:sldLayoutId id="2147483708" r:id="rId59"/>
    <p:sldLayoutId id="2147483709" r:id="rId60"/>
    <p:sldLayoutId id="2147483710" r:id="rId61"/>
    <p:sldLayoutId id="2147483711" r:id="rId62"/>
    <p:sldLayoutId id="2147483712" r:id="rId63"/>
    <p:sldLayoutId id="2147483713" r:id="rId64"/>
    <p:sldLayoutId id="2147483714" r:id="rId65"/>
    <p:sldLayoutId id="2147483715" r:id="rId66"/>
    <p:sldLayoutId id="2147483716" r:id="rId67"/>
    <p:sldLayoutId id="2147483717" r:id="rId68"/>
    <p:sldLayoutId id="2147483718" r:id="rId69"/>
    <p:sldLayoutId id="2147483719" r:id="rId70"/>
    <p:sldLayoutId id="2147483720" r:id="rId71"/>
    <p:sldLayoutId id="2147483721" r:id="rId72"/>
    <p:sldLayoutId id="2147483722" r:id="rId73"/>
    <p:sldLayoutId id="2147483723" r:id="rId74"/>
    <p:sldLayoutId id="2147483724" r:id="rId75"/>
    <p:sldLayoutId id="2147483725" r:id="rId76"/>
    <p:sldLayoutId id="2147483726" r:id="rId77"/>
    <p:sldLayoutId id="2147483727" r:id="rId78"/>
    <p:sldLayoutId id="2147483728" r:id="rId79"/>
    <p:sldLayoutId id="2147483729" r:id="rId80"/>
    <p:sldLayoutId id="2147483730" r:id="rId81"/>
    <p:sldLayoutId id="2147483731" r:id="rId82"/>
    <p:sldLayoutId id="2147483732" r:id="rId83"/>
    <p:sldLayoutId id="2147483733" r:id="rId84"/>
    <p:sldLayoutId id="2147483734" r:id="rId85"/>
    <p:sldLayoutId id="2147483735" r:id="rId86"/>
    <p:sldLayoutId id="2147483736" r:id="rId87"/>
    <p:sldLayoutId id="2147483737" r:id="rId88"/>
    <p:sldLayoutId id="2147483738" r:id="rId89"/>
    <p:sldLayoutId id="2147483739" r:id="rId90"/>
    <p:sldLayoutId id="2147483740" r:id="rId91"/>
    <p:sldLayoutId id="2147483741" r:id="rId92"/>
    <p:sldLayoutId id="2147483742" r:id="rId93"/>
    <p:sldLayoutId id="2147483743" r:id="rId94"/>
    <p:sldLayoutId id="2147483744" r:id="rId95"/>
    <p:sldLayoutId id="2147483745" r:id="rId96"/>
    <p:sldLayoutId id="2147483746" r:id="rId97"/>
    <p:sldLayoutId id="2147483747" r:id="rId9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9" Type="http://schemas.openxmlformats.org/officeDocument/2006/relationships/image" Target="../media/image41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34" Type="http://schemas.openxmlformats.org/officeDocument/2006/relationships/image" Target="../media/image36.png"/><Relationship Id="rId42" Type="http://schemas.openxmlformats.org/officeDocument/2006/relationships/image" Target="../media/image44.png"/><Relationship Id="rId47" Type="http://schemas.openxmlformats.org/officeDocument/2006/relationships/image" Target="../media/image49.png"/><Relationship Id="rId50" Type="http://schemas.openxmlformats.org/officeDocument/2006/relationships/image" Target="../media/image52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5.png"/><Relationship Id="rId38" Type="http://schemas.openxmlformats.org/officeDocument/2006/relationships/image" Target="../media/image40.png"/><Relationship Id="rId46" Type="http://schemas.openxmlformats.org/officeDocument/2006/relationships/image" Target="../media/image4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41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37" Type="http://schemas.openxmlformats.org/officeDocument/2006/relationships/image" Target="../media/image39.png"/><Relationship Id="rId40" Type="http://schemas.openxmlformats.org/officeDocument/2006/relationships/image" Target="../media/image42.png"/><Relationship Id="rId45" Type="http://schemas.openxmlformats.org/officeDocument/2006/relationships/image" Target="../media/image47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36" Type="http://schemas.openxmlformats.org/officeDocument/2006/relationships/image" Target="../media/image38.png"/><Relationship Id="rId49" Type="http://schemas.openxmlformats.org/officeDocument/2006/relationships/image" Target="../media/image51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4" Type="http://schemas.openxmlformats.org/officeDocument/2006/relationships/image" Target="../media/image46.png"/><Relationship Id="rId52" Type="http://schemas.openxmlformats.org/officeDocument/2006/relationships/image" Target="../media/image54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Relationship Id="rId35" Type="http://schemas.openxmlformats.org/officeDocument/2006/relationships/image" Target="../media/image37.png"/><Relationship Id="rId43" Type="http://schemas.openxmlformats.org/officeDocument/2006/relationships/image" Target="../media/image45.png"/><Relationship Id="rId48" Type="http://schemas.openxmlformats.org/officeDocument/2006/relationships/image" Target="../media/image50.png"/><Relationship Id="rId8" Type="http://schemas.openxmlformats.org/officeDocument/2006/relationships/image" Target="../media/image10.png"/><Relationship Id="rId51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990850" y="3819138"/>
            <a:ext cx="29908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2990850" y="4327150"/>
            <a:ext cx="29908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0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2990850" y="4874138"/>
            <a:ext cx="2990850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0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2990850" y="5407338"/>
            <a:ext cx="29908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0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2990850" y="5936288"/>
            <a:ext cx="29908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0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981350" y="-49275"/>
            <a:ext cx="29908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0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990850" y="640388"/>
            <a:ext cx="29908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0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990850" y="1185200"/>
            <a:ext cx="29908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0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2990850" y="1702250"/>
            <a:ext cx="29908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0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990850" y="2229763"/>
            <a:ext cx="29908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0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2990850" y="2764138"/>
            <a:ext cx="29908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0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2990850" y="3274300"/>
            <a:ext cx="2990850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0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1409700" y="6858000"/>
            <a:ext cx="29908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0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581150" y="6858000"/>
            <a:ext cx="29908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0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4572000" y="6858000"/>
            <a:ext cx="29908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04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7562850" y="6858000"/>
            <a:ext cx="29908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04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85725" y="7639050"/>
            <a:ext cx="29908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04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076575" y="7639050"/>
            <a:ext cx="29908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04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6067425" y="7639050"/>
            <a:ext cx="29908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04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144000" y="0"/>
            <a:ext cx="981075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04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9139238" y="771525"/>
            <a:ext cx="99060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04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9144013" y="1543050"/>
            <a:ext cx="981075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04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44025" y="2314575"/>
            <a:ext cx="981075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04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9144025" y="3086100"/>
            <a:ext cx="981075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04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9144025" y="3814763"/>
            <a:ext cx="99060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04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9144025" y="4586288"/>
            <a:ext cx="99060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04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9144025" y="5336388"/>
            <a:ext cx="99060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04"/>
          <p:cNvPicPr preferRelativeResize="0"/>
          <p:nvPr/>
        </p:nvPicPr>
        <p:blipFill>
          <a:blip r:embed="rId30">
            <a:alphaModFix/>
          </a:blip>
          <a:stretch>
            <a:fillRect/>
          </a:stretch>
        </p:blipFill>
        <p:spPr>
          <a:xfrm>
            <a:off x="9144025" y="6086500"/>
            <a:ext cx="99060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04"/>
          <p:cNvPicPr preferRelativeResize="0"/>
          <p:nvPr/>
        </p:nvPicPr>
        <p:blipFill>
          <a:blip r:embed="rId31">
            <a:alphaModFix/>
          </a:blip>
          <a:stretch>
            <a:fillRect/>
          </a:stretch>
        </p:blipFill>
        <p:spPr>
          <a:xfrm>
            <a:off x="10134625" y="0"/>
            <a:ext cx="99060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04"/>
          <p:cNvPicPr preferRelativeResize="0"/>
          <p:nvPr/>
        </p:nvPicPr>
        <p:blipFill>
          <a:blip r:embed="rId32">
            <a:alphaModFix/>
          </a:blip>
          <a:stretch>
            <a:fillRect/>
          </a:stretch>
        </p:blipFill>
        <p:spPr>
          <a:xfrm>
            <a:off x="10125125" y="771550"/>
            <a:ext cx="99060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04"/>
          <p:cNvPicPr preferRelativeResize="0"/>
          <p:nvPr/>
        </p:nvPicPr>
        <p:blipFill>
          <a:blip r:embed="rId33">
            <a:alphaModFix/>
          </a:blip>
          <a:stretch>
            <a:fillRect/>
          </a:stretch>
        </p:blipFill>
        <p:spPr>
          <a:xfrm>
            <a:off x="10139375" y="1543088"/>
            <a:ext cx="981075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04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10144138" y="2314563"/>
            <a:ext cx="981075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04"/>
          <p:cNvPicPr preferRelativeResize="0"/>
          <p:nvPr/>
        </p:nvPicPr>
        <p:blipFill>
          <a:blip r:embed="rId35">
            <a:alphaModFix/>
          </a:blip>
          <a:stretch>
            <a:fillRect/>
          </a:stretch>
        </p:blipFill>
        <p:spPr>
          <a:xfrm>
            <a:off x="10134650" y="3086188"/>
            <a:ext cx="99060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04"/>
          <p:cNvPicPr preferRelativeResize="0"/>
          <p:nvPr/>
        </p:nvPicPr>
        <p:blipFill>
          <a:blip r:embed="rId36">
            <a:alphaModFix/>
          </a:blip>
          <a:stretch>
            <a:fillRect/>
          </a:stretch>
        </p:blipFill>
        <p:spPr>
          <a:xfrm>
            <a:off x="10134638" y="3814763"/>
            <a:ext cx="981075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04"/>
          <p:cNvPicPr preferRelativeResize="0"/>
          <p:nvPr/>
        </p:nvPicPr>
        <p:blipFill>
          <a:blip r:embed="rId37">
            <a:alphaModFix/>
          </a:blip>
          <a:stretch>
            <a:fillRect/>
          </a:stretch>
        </p:blipFill>
        <p:spPr>
          <a:xfrm>
            <a:off x="10134638" y="4586338"/>
            <a:ext cx="981075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04"/>
          <p:cNvPicPr preferRelativeResize="0"/>
          <p:nvPr/>
        </p:nvPicPr>
        <p:blipFill>
          <a:blip r:embed="rId38">
            <a:alphaModFix/>
          </a:blip>
          <a:stretch>
            <a:fillRect/>
          </a:stretch>
        </p:blipFill>
        <p:spPr>
          <a:xfrm>
            <a:off x="10144138" y="5357913"/>
            <a:ext cx="981075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04"/>
          <p:cNvPicPr preferRelativeResize="0"/>
          <p:nvPr/>
        </p:nvPicPr>
        <p:blipFill>
          <a:blip r:embed="rId39">
            <a:alphaModFix/>
          </a:blip>
          <a:stretch>
            <a:fillRect/>
          </a:stretch>
        </p:blipFill>
        <p:spPr>
          <a:xfrm>
            <a:off x="10139388" y="6086488"/>
            <a:ext cx="99060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04"/>
          <p:cNvPicPr preferRelativeResize="0"/>
          <p:nvPr/>
        </p:nvPicPr>
        <p:blipFill>
          <a:blip r:embed="rId40">
            <a:alphaModFix/>
          </a:blip>
          <a:stretch>
            <a:fillRect/>
          </a:stretch>
        </p:blipFill>
        <p:spPr>
          <a:xfrm>
            <a:off x="11125225" y="-12"/>
            <a:ext cx="99060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04"/>
          <p:cNvPicPr preferRelativeResize="0"/>
          <p:nvPr/>
        </p:nvPicPr>
        <p:blipFill>
          <a:blip r:embed="rId41">
            <a:alphaModFix/>
          </a:blip>
          <a:stretch>
            <a:fillRect/>
          </a:stretch>
        </p:blipFill>
        <p:spPr>
          <a:xfrm>
            <a:off x="11134725" y="771538"/>
            <a:ext cx="99060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04"/>
          <p:cNvPicPr preferRelativeResize="0"/>
          <p:nvPr/>
        </p:nvPicPr>
        <p:blipFill>
          <a:blip r:embed="rId42">
            <a:alphaModFix/>
          </a:blip>
          <a:stretch>
            <a:fillRect/>
          </a:stretch>
        </p:blipFill>
        <p:spPr>
          <a:xfrm>
            <a:off x="11125225" y="1543088"/>
            <a:ext cx="99060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04"/>
          <p:cNvPicPr preferRelativeResize="0"/>
          <p:nvPr/>
        </p:nvPicPr>
        <p:blipFill>
          <a:blip r:embed="rId43">
            <a:alphaModFix/>
          </a:blip>
          <a:stretch>
            <a:fillRect/>
          </a:stretch>
        </p:blipFill>
        <p:spPr>
          <a:xfrm>
            <a:off x="11144275" y="2314563"/>
            <a:ext cx="99060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04"/>
          <p:cNvPicPr preferRelativeResize="0"/>
          <p:nvPr/>
        </p:nvPicPr>
        <p:blipFill>
          <a:blip r:embed="rId44">
            <a:alphaModFix/>
          </a:blip>
          <a:stretch>
            <a:fillRect/>
          </a:stretch>
        </p:blipFill>
        <p:spPr>
          <a:xfrm>
            <a:off x="11144275" y="3086188"/>
            <a:ext cx="99060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04"/>
          <p:cNvPicPr preferRelativeResize="0"/>
          <p:nvPr/>
        </p:nvPicPr>
        <p:blipFill>
          <a:blip r:embed="rId45">
            <a:alphaModFix/>
          </a:blip>
          <a:stretch>
            <a:fillRect/>
          </a:stretch>
        </p:blipFill>
        <p:spPr>
          <a:xfrm>
            <a:off x="11153800" y="3857588"/>
            <a:ext cx="981075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04"/>
          <p:cNvPicPr preferRelativeResize="0"/>
          <p:nvPr/>
        </p:nvPicPr>
        <p:blipFill>
          <a:blip r:embed="rId46">
            <a:alphaModFix/>
          </a:blip>
          <a:stretch>
            <a:fillRect/>
          </a:stretch>
        </p:blipFill>
        <p:spPr>
          <a:xfrm>
            <a:off x="11149038" y="4581538"/>
            <a:ext cx="99060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04"/>
          <p:cNvPicPr preferRelativeResize="0"/>
          <p:nvPr/>
        </p:nvPicPr>
        <p:blipFill>
          <a:blip r:embed="rId47">
            <a:alphaModFix/>
          </a:blip>
          <a:stretch>
            <a:fillRect/>
          </a:stretch>
        </p:blipFill>
        <p:spPr>
          <a:xfrm>
            <a:off x="11153800" y="5331638"/>
            <a:ext cx="99060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04"/>
          <p:cNvPicPr preferRelativeResize="0"/>
          <p:nvPr/>
        </p:nvPicPr>
        <p:blipFill>
          <a:blip r:embed="rId48">
            <a:alphaModFix/>
          </a:blip>
          <a:stretch>
            <a:fillRect/>
          </a:stretch>
        </p:blipFill>
        <p:spPr>
          <a:xfrm>
            <a:off x="11158550" y="6086425"/>
            <a:ext cx="98107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04"/>
          <p:cNvPicPr preferRelativeResize="0"/>
          <p:nvPr/>
        </p:nvPicPr>
        <p:blipFill>
          <a:blip r:embed="rId49">
            <a:alphaModFix/>
          </a:blip>
          <a:stretch>
            <a:fillRect/>
          </a:stretch>
        </p:blipFill>
        <p:spPr>
          <a:xfrm>
            <a:off x="12115850" y="-4762"/>
            <a:ext cx="99060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04"/>
          <p:cNvPicPr preferRelativeResize="0"/>
          <p:nvPr/>
        </p:nvPicPr>
        <p:blipFill>
          <a:blip r:embed="rId50">
            <a:alphaModFix/>
          </a:blip>
          <a:stretch>
            <a:fillRect/>
          </a:stretch>
        </p:blipFill>
        <p:spPr>
          <a:xfrm>
            <a:off x="12115838" y="762025"/>
            <a:ext cx="98107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04"/>
          <p:cNvPicPr preferRelativeResize="0"/>
          <p:nvPr/>
        </p:nvPicPr>
        <p:blipFill>
          <a:blip r:embed="rId51">
            <a:alphaModFix/>
          </a:blip>
          <a:stretch>
            <a:fillRect/>
          </a:stretch>
        </p:blipFill>
        <p:spPr>
          <a:xfrm>
            <a:off x="12125375" y="1540713"/>
            <a:ext cx="99060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04"/>
          <p:cNvPicPr preferRelativeResize="0"/>
          <p:nvPr/>
        </p:nvPicPr>
        <p:blipFill>
          <a:blip r:embed="rId52">
            <a:alphaModFix/>
          </a:blip>
          <a:stretch>
            <a:fillRect/>
          </a:stretch>
        </p:blipFill>
        <p:spPr>
          <a:xfrm>
            <a:off x="12153925" y="2309813"/>
            <a:ext cx="990600" cy="78105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104"/>
          <p:cNvSpPr txBox="1"/>
          <p:nvPr/>
        </p:nvSpPr>
        <p:spPr>
          <a:xfrm>
            <a:off x="7631050" y="2701475"/>
            <a:ext cx="6699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177" name="Google Shape;177;p104"/>
          <p:cNvSpPr txBox="1"/>
          <p:nvPr/>
        </p:nvSpPr>
        <p:spPr>
          <a:xfrm>
            <a:off x="8300950" y="2701475"/>
            <a:ext cx="6699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178" name="Google Shape;178;p104"/>
          <p:cNvSpPr txBox="1"/>
          <p:nvPr/>
        </p:nvSpPr>
        <p:spPr>
          <a:xfrm>
            <a:off x="6961150" y="2701475"/>
            <a:ext cx="6699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33075" y="2122900"/>
            <a:ext cx="4762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814400" y="2836650"/>
            <a:ext cx="762000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0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586025" y="1719475"/>
            <a:ext cx="200025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0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586025" y="2122900"/>
            <a:ext cx="200025" cy="164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0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586025" y="3974125"/>
            <a:ext cx="1619250" cy="1647825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105"/>
          <p:cNvSpPr txBox="1"/>
          <p:nvPr/>
        </p:nvSpPr>
        <p:spPr>
          <a:xfrm>
            <a:off x="5182300" y="528750"/>
            <a:ext cx="25446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06857" y="299539"/>
            <a:ext cx="1533525" cy="1533525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106"/>
          <p:cNvSpPr txBox="1"/>
          <p:nvPr/>
        </p:nvSpPr>
        <p:spPr>
          <a:xfrm>
            <a:off x="1163700" y="1227125"/>
            <a:ext cx="1893000" cy="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00"/>
          </a:p>
        </p:txBody>
      </p:sp>
      <p:sp>
        <p:nvSpPr>
          <p:cNvPr id="195" name="Google Shape;195;p106"/>
          <p:cNvSpPr txBox="1"/>
          <p:nvPr/>
        </p:nvSpPr>
        <p:spPr>
          <a:xfrm>
            <a:off x="1719500" y="3335900"/>
            <a:ext cx="887100" cy="8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196" name="Google Shape;196;p106"/>
          <p:cNvSpPr txBox="1"/>
          <p:nvPr/>
        </p:nvSpPr>
        <p:spPr>
          <a:xfrm>
            <a:off x="1719500" y="4203200"/>
            <a:ext cx="887100" cy="8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197" name="Google Shape;197;p106"/>
          <p:cNvSpPr txBox="1"/>
          <p:nvPr/>
        </p:nvSpPr>
        <p:spPr>
          <a:xfrm>
            <a:off x="2606600" y="4203200"/>
            <a:ext cx="887100" cy="8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198" name="Google Shape;198;p106"/>
          <p:cNvSpPr txBox="1"/>
          <p:nvPr/>
        </p:nvSpPr>
        <p:spPr>
          <a:xfrm>
            <a:off x="832400" y="4203200"/>
            <a:ext cx="887100" cy="8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199" name="Google Shape;199;p106"/>
          <p:cNvSpPr txBox="1"/>
          <p:nvPr/>
        </p:nvSpPr>
        <p:spPr>
          <a:xfrm>
            <a:off x="1719500" y="5140225"/>
            <a:ext cx="887100" cy="8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200" name="Google Shape;200;p106"/>
          <p:cNvSpPr txBox="1"/>
          <p:nvPr/>
        </p:nvSpPr>
        <p:spPr>
          <a:xfrm>
            <a:off x="6577675" y="2001550"/>
            <a:ext cx="22044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201" name="Google Shape;201;p106"/>
          <p:cNvSpPr txBox="1"/>
          <p:nvPr/>
        </p:nvSpPr>
        <p:spPr>
          <a:xfrm>
            <a:off x="6577675" y="2606600"/>
            <a:ext cx="22044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202" name="Google Shape;202;p106"/>
          <p:cNvSpPr txBox="1"/>
          <p:nvPr/>
        </p:nvSpPr>
        <p:spPr>
          <a:xfrm>
            <a:off x="6577675" y="3335900"/>
            <a:ext cx="22044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203" name="Google Shape;203;p106"/>
          <p:cNvSpPr txBox="1"/>
          <p:nvPr/>
        </p:nvSpPr>
        <p:spPr>
          <a:xfrm>
            <a:off x="4474775" y="5216425"/>
            <a:ext cx="8871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204" name="Google Shape;204;p106"/>
          <p:cNvSpPr txBox="1"/>
          <p:nvPr/>
        </p:nvSpPr>
        <p:spPr>
          <a:xfrm>
            <a:off x="5761675" y="5216425"/>
            <a:ext cx="8160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205" name="Google Shape;205;p106"/>
          <p:cNvSpPr txBox="1"/>
          <p:nvPr/>
        </p:nvSpPr>
        <p:spPr>
          <a:xfrm>
            <a:off x="6903850" y="5216425"/>
            <a:ext cx="5580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206" name="Google Shape;206;p106"/>
          <p:cNvSpPr txBox="1"/>
          <p:nvPr/>
        </p:nvSpPr>
        <p:spPr>
          <a:xfrm>
            <a:off x="7864475" y="5216425"/>
            <a:ext cx="8871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11;p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962275" y="2247075"/>
            <a:ext cx="2962275" cy="296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Templat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Blank Template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LaPila</dc:creator>
  <cp:lastModifiedBy>Wooten, Dawn</cp:lastModifiedBy>
  <cp:revision>3</cp:revision>
  <dcterms:modified xsi:type="dcterms:W3CDTF">2020-04-22T16:05:41Z</dcterms:modified>
</cp:coreProperties>
</file>